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99" r:id="rId9"/>
    <p:sldId id="262" r:id="rId10"/>
    <p:sldId id="270" r:id="rId11"/>
    <p:sldId id="300" r:id="rId12"/>
    <p:sldId id="301" r:id="rId13"/>
    <p:sldId id="302" r:id="rId14"/>
    <p:sldId id="269" r:id="rId15"/>
    <p:sldId id="278" r:id="rId16"/>
    <p:sldId id="297" r:id="rId17"/>
    <p:sldId id="265" r:id="rId18"/>
    <p:sldId id="271" r:id="rId19"/>
    <p:sldId id="286" r:id="rId20"/>
    <p:sldId id="298" r:id="rId21"/>
    <p:sldId id="274" r:id="rId22"/>
    <p:sldId id="275" r:id="rId23"/>
    <p:sldId id="276" r:id="rId24"/>
    <p:sldId id="277" r:id="rId25"/>
    <p:sldId id="279" r:id="rId26"/>
    <p:sldId id="266" r:id="rId27"/>
    <p:sldId id="273" r:id="rId28"/>
    <p:sldId id="293" r:id="rId29"/>
    <p:sldId id="295" r:id="rId30"/>
    <p:sldId id="267" r:id="rId31"/>
    <p:sldId id="280" r:id="rId32"/>
    <p:sldId id="281" r:id="rId33"/>
    <p:sldId id="268" r:id="rId34"/>
    <p:sldId id="282" r:id="rId35"/>
    <p:sldId id="283" r:id="rId36"/>
    <p:sldId id="284" r:id="rId37"/>
    <p:sldId id="296" r:id="rId38"/>
    <p:sldId id="288" r:id="rId39"/>
    <p:sldId id="289" r:id="rId40"/>
    <p:sldId id="290" r:id="rId41"/>
    <p:sldId id="287" r:id="rId42"/>
    <p:sldId id="29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28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0D44D-5B7E-4A7B-8B82-BC43CA1D4740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1AE3D-7F75-4A2F-9E56-F7A623E67CC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1AE3D-7F75-4A2F-9E56-F7A623E67CC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E-MEDICARE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m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8" y="0"/>
            <a:ext cx="921543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609600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 smtClean="0">
                <a:solidFill>
                  <a:schemeClr val="bg1"/>
                </a:solidFill>
              </a:rPr>
              <a:t>E-MEDICARE</a:t>
            </a: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752600"/>
            <a:ext cx="5257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get medicine at your doorstep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0" y="55626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bg1"/>
                </a:solidFill>
              </a:rPr>
              <a:t>Group-6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219200" y="1905000"/>
            <a:ext cx="67818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ell\Downloads\IMG-20230925-WA00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ell\Downloads\IMG-20230925-WA003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ell\Downloads\IMG-20230925-WA003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Registration</a:t>
            </a:r>
            <a:endParaRPr lang="en-US" dirty="0"/>
          </a:p>
        </p:txBody>
      </p:sp>
      <p:pic>
        <p:nvPicPr>
          <p:cNvPr id="3" name="Picture 2" descr="regist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48000"/>
            <a:ext cx="5715000" cy="3214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2133600"/>
            <a:ext cx="7696200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600" dirty="0" smtClean="0"/>
              <a:t>New user can register by giving their email and assigning a password. 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Login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447800" y="2743200"/>
            <a:ext cx="6248400" cy="3657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2057400"/>
            <a:ext cx="7620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600" dirty="0" smtClean="0"/>
              <a:t>Authorized admin can only Login to admin portal.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Login</a:t>
            </a:r>
            <a:endParaRPr lang="en-US" dirty="0"/>
          </a:p>
        </p:txBody>
      </p:sp>
      <p:sp>
        <p:nvSpPr>
          <p:cNvPr id="1026" name="AutoShape 2" descr="blob:https://web.whatsapp.com/0e492e35-b7f2-42d3-be8f-8eb3568fd2d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blob:https://web.whatsapp.com/0e492e35-b7f2-42d3-be8f-8eb3568fd2d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blob:https://web.whatsapp.com/0e492e35-b7f2-42d3-be8f-8eb3568fd2d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 descr="C:\Users\Dell\Downloads\WhatsApp Image 2023-09-25 at 10.54.37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895600"/>
            <a:ext cx="6172200" cy="347186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3400" y="1905000"/>
            <a:ext cx="7696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600" dirty="0" smtClean="0"/>
              <a:t>User can login with their Login credentials given at the time of registration.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Admin can </a:t>
            </a:r>
            <a:r>
              <a:rPr lang="en-IN" dirty="0" err="1" smtClean="0"/>
              <a:t>signin</a:t>
            </a:r>
            <a:r>
              <a:rPr lang="en-IN" dirty="0" smtClean="0"/>
              <a:t> using the login credentials saved in the database.</a:t>
            </a:r>
          </a:p>
          <a:p>
            <a:r>
              <a:rPr lang="en-IN" dirty="0" smtClean="0"/>
              <a:t>Admin can add products, delete the products.</a:t>
            </a:r>
          </a:p>
          <a:p>
            <a:r>
              <a:rPr lang="en-IN" dirty="0" smtClean="0"/>
              <a:t>The details of medicine can be updated by the admin.</a:t>
            </a:r>
          </a:p>
          <a:p>
            <a:r>
              <a:rPr lang="en-IN" dirty="0" smtClean="0"/>
              <a:t>Admin can find the customer details.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Dashboard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85800" y="1948814"/>
            <a:ext cx="7391399" cy="47567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password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914400" y="1981200"/>
            <a:ext cx="72390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Team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Arram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Srija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– 2569151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Gangineni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Sowmya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- 2567363 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Paidakula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Charan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- 2569278 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Piyush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Garg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- 2567663 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Prasanna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Hiremath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2569164 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Shivukumar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Babaladi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- 2567740 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Sushmitha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B S - 2569246 </a:t>
            </a: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Vineet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Kumar - 2567576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View user</a:t>
            </a:r>
            <a:endParaRPr lang="en-US" dirty="0"/>
          </a:p>
        </p:txBody>
      </p:sp>
      <p:pic>
        <p:nvPicPr>
          <p:cNvPr id="2050" name="Picture 2" descr="C:\Users\Dell\Downloads\WhatsApp Image 2023-09-25 at 2.26.41 PM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895600"/>
            <a:ext cx="6283875" cy="326761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3400" y="1752600"/>
            <a:ext cx="6858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>
              <a:buFont typeface="Wingdings" pitchFamily="2" charset="2"/>
              <a:buChar char="Ø"/>
            </a:pPr>
            <a:r>
              <a:rPr lang="en-IN" sz="2600" dirty="0" smtClean="0"/>
              <a:t>Admin can view user details and can also delete the user.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Admin can add new products in all different categories.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524000" y="2895600"/>
            <a:ext cx="588391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914400" y="990600"/>
            <a:ext cx="71628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Product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905000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600" dirty="0" smtClean="0"/>
              <a:t>Admin can view all the Products to check the description and update if needed.</a:t>
            </a:r>
            <a:endParaRPr lang="en-US" sz="2600" dirty="0"/>
          </a:p>
        </p:txBody>
      </p:sp>
      <p:pic>
        <p:nvPicPr>
          <p:cNvPr id="31746" name="Picture 2" descr="C:\Users\Dell\Downloads\WhatsApp Image 2023-09-25 at 11.53.02 AM (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971800"/>
            <a:ext cx="6604000" cy="330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Product</a:t>
            </a:r>
            <a:endParaRPr lang="en-US" dirty="0"/>
          </a:p>
        </p:txBody>
      </p:sp>
      <p:sp>
        <p:nvSpPr>
          <p:cNvPr id="29700" name="AutoShape 4" descr="blob:https://web.whatsapp.com/0ba2106a-a04e-40ba-9376-4cd5341cec4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2057400"/>
            <a:ext cx="8534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600" dirty="0" smtClean="0"/>
              <a:t>Admin can update the product details. </a:t>
            </a:r>
            <a:endParaRPr lang="en-US" sz="2600" dirty="0"/>
          </a:p>
        </p:txBody>
      </p:sp>
      <p:pic>
        <p:nvPicPr>
          <p:cNvPr id="29702" name="Picture 6" descr="C:\Users\Dell\Downloads\WhatsApp Image 2023-09-25 at 11.55.30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590801"/>
            <a:ext cx="7315200" cy="37353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updating the product</a:t>
            </a:r>
            <a:endParaRPr lang="en-US" dirty="0"/>
          </a:p>
        </p:txBody>
      </p:sp>
      <p:sp>
        <p:nvSpPr>
          <p:cNvPr id="35842" name="AutoShape 2" descr="blob:https://web.whatsapp.com/b272b938-c054-4c64-82a5-4e41aee24ba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844" name="Picture 4" descr="C:\Users\Dell\Downloads\WhatsApp Image 2023-09-25 at 11.55.55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09800"/>
            <a:ext cx="7339165" cy="3733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New user can register into the application and get logged in.</a:t>
            </a:r>
          </a:p>
          <a:p>
            <a:r>
              <a:rPr lang="en-IN" dirty="0" smtClean="0"/>
              <a:t>User can search the products using product name.</a:t>
            </a:r>
          </a:p>
          <a:p>
            <a:r>
              <a:rPr lang="en-IN" dirty="0" smtClean="0"/>
              <a:t>For more convenience user can select category of the product.</a:t>
            </a:r>
          </a:p>
          <a:p>
            <a:r>
              <a:rPr lang="en-IN" dirty="0" smtClean="0"/>
              <a:t>Add the products into the cart.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Dashboard</a:t>
            </a:r>
            <a:endParaRPr lang="en-US" dirty="0"/>
          </a:p>
        </p:txBody>
      </p:sp>
      <p:pic>
        <p:nvPicPr>
          <p:cNvPr id="34817" name="Picture 1" descr="C:\Users\Dell\Downloads\WhatsApp Image 2023-09-25 at 11.56.30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133600"/>
            <a:ext cx="6908800" cy="35666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Dell\Downloads\WhatsApp Image 2023-09-25 at 12.53.47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0"/>
            <a:ext cx="8622470" cy="4451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AutoShape 2" descr="blob:https://web.whatsapp.com/d2979b1c-fa1c-47b6-b037-ea4570c2f95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03" name="Picture 3" descr="C:\Users\Dell\Downloads\WhatsApp Image 2023-09-25 at 12.54.21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3000"/>
            <a:ext cx="8051800" cy="4111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</a:p>
          <a:p>
            <a:r>
              <a:rPr lang="en-IN" dirty="0" smtClean="0"/>
              <a:t>Tools used</a:t>
            </a:r>
          </a:p>
          <a:p>
            <a:r>
              <a:rPr lang="en-IN" dirty="0" smtClean="0"/>
              <a:t>Features</a:t>
            </a:r>
          </a:p>
          <a:p>
            <a:r>
              <a:rPr lang="en-IN" dirty="0" smtClean="0"/>
              <a:t>Modules</a:t>
            </a:r>
          </a:p>
          <a:p>
            <a:r>
              <a:rPr lang="en-IN" dirty="0" smtClean="0"/>
              <a:t>Advantages</a:t>
            </a:r>
          </a:p>
          <a:p>
            <a:r>
              <a:rPr lang="en-IN" dirty="0" smtClean="0"/>
              <a:t>Conclusion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Cart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Cart displays all the medicine added by the user/customer.</a:t>
            </a:r>
          </a:p>
          <a:p>
            <a:r>
              <a:rPr lang="en-IN" dirty="0" smtClean="0"/>
              <a:t>It shows the quantity of medicine added.</a:t>
            </a:r>
          </a:p>
          <a:p>
            <a:r>
              <a:rPr lang="en-IN" dirty="0" smtClean="0"/>
              <a:t>The total amount to be paid is calculated and shown clearly to the customers.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Cart</a:t>
            </a:r>
            <a:endParaRPr lang="en-US" dirty="0"/>
          </a:p>
        </p:txBody>
      </p:sp>
      <p:pic>
        <p:nvPicPr>
          <p:cNvPr id="36866" name="Picture 2" descr="C:\Users\Dell\Downloads\WhatsApp Image 2023-09-25 at 11.58.53 A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057401"/>
            <a:ext cx="7620000" cy="3900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Billing address</a:t>
            </a:r>
            <a:endParaRPr lang="en-US" dirty="0"/>
          </a:p>
        </p:txBody>
      </p:sp>
      <p:pic>
        <p:nvPicPr>
          <p:cNvPr id="37890" name="Picture 2" descr="C:\Users\Dell\Downloads\WhatsApp Image 2023-09-25 at 12.01.24 PM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23618"/>
            <a:ext cx="8229600" cy="42125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Used for managing the details of payment.</a:t>
            </a:r>
          </a:p>
          <a:p>
            <a:r>
              <a:rPr lang="en-US" dirty="0" smtClean="0"/>
              <a:t>User can continue the payment process by adding the card details.</a:t>
            </a:r>
          </a:p>
          <a:p>
            <a:r>
              <a:rPr lang="en-US" dirty="0" smtClean="0"/>
              <a:t>Contactless Payment procedure.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Details </a:t>
            </a:r>
            <a:endParaRPr lang="en-US" dirty="0"/>
          </a:p>
        </p:txBody>
      </p:sp>
      <p:sp>
        <p:nvSpPr>
          <p:cNvPr id="38914" name="AutoShape 2" descr="blob:https://web.whatsapp.com/0d910ad0-7b78-4e44-bf0d-1cebbeb7ad5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6" name="AutoShape 4" descr="blob:https://web.whatsapp.com/0d910ad0-7b78-4e44-bf0d-1cebbeb7ad5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917" name="Picture 5" descr="C:\Users\Dell\Downloads\WhatsApp Image 2023-09-25 at 12.02.14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286000"/>
            <a:ext cx="6451600" cy="33548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09600" y="533400"/>
            <a:ext cx="72390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very easy to order prescription medicine through E-Medicare. Especially for people who live far away from a Local pharmacy.</a:t>
            </a:r>
          </a:p>
          <a:p>
            <a:r>
              <a:rPr lang="en-US" dirty="0" smtClean="0"/>
              <a:t>One of the most important advantages of the E-Medicare application is time saving. </a:t>
            </a:r>
          </a:p>
          <a:p>
            <a:r>
              <a:rPr lang="en-US" dirty="0" smtClean="0"/>
              <a:t>You can order your medication within minutes and get your prescription medicines very quickly.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Postman is one of the most popular software testing tools which is used for API testing.</a:t>
            </a:r>
          </a:p>
          <a:p>
            <a:r>
              <a:rPr lang="en-US" dirty="0" smtClean="0"/>
              <a:t>This tool has the ability to make various types of HTTP requests like GET, POST, PUT, PATCH.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 Testing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219200" y="2209800"/>
            <a:ext cx="6286640" cy="4389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8288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Signup or </a:t>
            </a:r>
            <a:r>
              <a:rPr lang="en-US" dirty="0" err="1" smtClean="0"/>
              <a:t>Signin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85800" y="1447800"/>
            <a:ext cx="7696200" cy="495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9144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all users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 smtClean="0">
                <a:cs typeface="Times New Roman" panose="02020603050405020304" pitchFamily="18" charset="0"/>
              </a:rPr>
              <a:t>E-Medicare is an online medical store. </a:t>
            </a:r>
          </a:p>
          <a:p>
            <a:r>
              <a:rPr lang="en-IN" sz="2800" dirty="0" smtClean="0">
                <a:cs typeface="Times New Roman" panose="02020603050405020304" pitchFamily="18" charset="0"/>
              </a:rPr>
              <a:t>It helps the customer to purchase medicine through the website.</a:t>
            </a:r>
          </a:p>
          <a:p>
            <a:r>
              <a:rPr lang="en-IN" sz="2800" dirty="0" smtClean="0">
                <a:cs typeface="Times New Roman" panose="02020603050405020304" pitchFamily="18" charset="0"/>
              </a:rPr>
              <a:t>Customer can find various types of medicine and buy the medicine at a reasonable price.</a:t>
            </a:r>
          </a:p>
          <a:p>
            <a:r>
              <a:rPr lang="en-IN" sz="2800" dirty="0" smtClean="0">
                <a:cs typeface="Times New Roman" panose="02020603050405020304" pitchFamily="18" charset="0"/>
              </a:rPr>
              <a:t>E-Medicare is a web application that supplies medicines and other health care products.</a:t>
            </a:r>
          </a:p>
          <a:p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85800" y="1447800"/>
            <a:ext cx="7772400" cy="4908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8382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Delete User 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E-Medicare web application help users in purchasing the medicine and other health products.</a:t>
            </a:r>
          </a:p>
          <a:p>
            <a:r>
              <a:rPr lang="en-US" dirty="0" smtClean="0"/>
              <a:t>This application is user friendly.</a:t>
            </a:r>
          </a:p>
          <a:p>
            <a:r>
              <a:rPr lang="en-US" dirty="0" smtClean="0"/>
              <a:t>Any user can buy the products at any time and get them delivered.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 descr="Text THANK YOU on a White Background. Nearby are Various Medicines Stock  Photo - Image of physician, healing: 19710591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4" name="AutoShape 4" descr="Text THANK YOU on a White Background. Nearby are Various Medicines Stock  Photo - Image of physician, healing: 19710591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thankyo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en-GB" dirty="0" smtClean="0">
                <a:ea typeface="Arial Unicode MS" panose="020B0604020202020204" pitchFamily="34" charset="-128"/>
                <a:cs typeface="Times New Roman" panose="02020603050405020304" pitchFamily="18" charset="0"/>
              </a:rPr>
              <a:t>Spring Boot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en-GB" dirty="0" smtClean="0">
                <a:ea typeface="Arial Unicode MS" panose="020B0604020202020204" pitchFamily="34" charset="-128"/>
                <a:cs typeface="Times New Roman" panose="02020603050405020304" pitchFamily="18" charset="0"/>
              </a:rPr>
              <a:t>My SQL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en-GB" dirty="0" smtClean="0">
                <a:ea typeface="Arial Unicode MS" panose="020B0604020202020204" pitchFamily="34" charset="-128"/>
                <a:cs typeface="Times New Roman" panose="02020603050405020304" pitchFamily="18" charset="0"/>
              </a:rPr>
              <a:t>Angular</a:t>
            </a:r>
          </a:p>
          <a:p>
            <a:pPr marL="274320" lvl="1" indent="-274320">
              <a:buClr>
                <a:schemeClr val="accent3"/>
              </a:buClr>
              <a:buSzPct val="95000"/>
            </a:pPr>
            <a:r>
              <a:rPr lang="en-GB" dirty="0" smtClean="0">
                <a:ea typeface="Arial Unicode MS" panose="020B0604020202020204" pitchFamily="34" charset="-128"/>
                <a:cs typeface="Times New Roman" panose="02020603050405020304" pitchFamily="18" charset="0"/>
              </a:rPr>
              <a:t>CSS and Html</a:t>
            </a:r>
          </a:p>
          <a:p>
            <a:r>
              <a:rPr lang="en-IN" dirty="0" smtClean="0"/>
              <a:t>Type script</a:t>
            </a:r>
          </a:p>
          <a:p>
            <a:r>
              <a:rPr lang="en-IN" dirty="0" err="1" smtClean="0"/>
              <a:t>Junit</a:t>
            </a:r>
            <a:endParaRPr lang="en-IN" dirty="0" smtClean="0"/>
          </a:p>
          <a:p>
            <a:r>
              <a:rPr lang="en-US" dirty="0" err="1" smtClean="0"/>
              <a:t>PostMan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7543800" cy="4389120"/>
          </a:xfrm>
        </p:spPr>
        <p:txBody>
          <a:bodyPr/>
          <a:lstStyle/>
          <a:p>
            <a:pPr>
              <a:buNone/>
            </a:pPr>
            <a:r>
              <a:rPr lang="en-IN" b="1" dirty="0" smtClean="0">
                <a:solidFill>
                  <a:schemeClr val="tx2"/>
                </a:solidFill>
              </a:rPr>
              <a:t>For Admin</a:t>
            </a:r>
          </a:p>
          <a:p>
            <a:r>
              <a:rPr lang="en-IN" dirty="0" smtClean="0"/>
              <a:t>Login</a:t>
            </a:r>
          </a:p>
          <a:p>
            <a:r>
              <a:rPr lang="en-IN" dirty="0" smtClean="0"/>
              <a:t>Add product</a:t>
            </a:r>
          </a:p>
          <a:p>
            <a:r>
              <a:rPr lang="en-IN" dirty="0" smtClean="0"/>
              <a:t>Update and Remove Product</a:t>
            </a:r>
          </a:p>
          <a:p>
            <a:r>
              <a:rPr lang="en-IN" dirty="0" smtClean="0"/>
              <a:t>View customer details</a:t>
            </a:r>
          </a:p>
          <a:p>
            <a:r>
              <a:rPr lang="en-IN" dirty="0" smtClean="0"/>
              <a:t>Remove the user</a:t>
            </a:r>
          </a:p>
          <a:p>
            <a:r>
              <a:rPr lang="en-US" dirty="0" smtClean="0"/>
              <a:t>Change Password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b="1" dirty="0" smtClean="0">
                <a:solidFill>
                  <a:schemeClr val="tx2"/>
                </a:solidFill>
              </a:rPr>
              <a:t>For Users</a:t>
            </a:r>
          </a:p>
          <a:p>
            <a:r>
              <a:rPr lang="en-IN" dirty="0" smtClean="0"/>
              <a:t>Register and login</a:t>
            </a:r>
          </a:p>
          <a:p>
            <a:r>
              <a:rPr lang="en-IN" dirty="0" smtClean="0"/>
              <a:t>Search medicine </a:t>
            </a:r>
          </a:p>
          <a:p>
            <a:r>
              <a:rPr lang="en-IN" dirty="0" smtClean="0"/>
              <a:t>Add to cart</a:t>
            </a:r>
          </a:p>
          <a:p>
            <a:r>
              <a:rPr lang="en-IN" dirty="0" smtClean="0"/>
              <a:t>Billing details</a:t>
            </a:r>
          </a:p>
          <a:p>
            <a:r>
              <a:rPr lang="en-IN" dirty="0" smtClean="0"/>
              <a:t>Payment Process</a:t>
            </a:r>
          </a:p>
          <a:p>
            <a:r>
              <a:rPr lang="en-IN" dirty="0" smtClean="0"/>
              <a:t>Change password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Flow</a:t>
            </a:r>
            <a:endParaRPr lang="en-US" dirty="0"/>
          </a:p>
        </p:txBody>
      </p:sp>
      <p:pic>
        <p:nvPicPr>
          <p:cNvPr id="3075" name="Picture 3" descr="C:\Users\Dell\Downloads\IMG-20230925-WA0029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92914" y="1935163"/>
            <a:ext cx="7358171" cy="4389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Modules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Home Page</a:t>
            </a:r>
          </a:p>
          <a:p>
            <a:r>
              <a:rPr lang="en-IN" dirty="0" smtClean="0"/>
              <a:t>User Registration</a:t>
            </a:r>
          </a:p>
          <a:p>
            <a:r>
              <a:rPr lang="en-IN" dirty="0" smtClean="0"/>
              <a:t>Admin and User Login </a:t>
            </a:r>
          </a:p>
          <a:p>
            <a:r>
              <a:rPr lang="en-IN" dirty="0" smtClean="0"/>
              <a:t>Admin Dashboard</a:t>
            </a:r>
          </a:p>
          <a:p>
            <a:r>
              <a:rPr lang="en-IN" dirty="0" smtClean="0"/>
              <a:t>Add Product</a:t>
            </a:r>
          </a:p>
          <a:p>
            <a:r>
              <a:rPr lang="en-IN" dirty="0" smtClean="0"/>
              <a:t>View and Update Product</a:t>
            </a:r>
          </a:p>
          <a:p>
            <a:r>
              <a:rPr lang="en-IN" dirty="0" smtClean="0"/>
              <a:t>User Dashboard</a:t>
            </a:r>
          </a:p>
          <a:p>
            <a:r>
              <a:rPr lang="en-IN" dirty="0" smtClean="0"/>
              <a:t>Add Medicine to Cart</a:t>
            </a:r>
          </a:p>
          <a:p>
            <a:r>
              <a:rPr lang="en-IN" dirty="0" smtClean="0"/>
              <a:t>Check Out and Payment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1453</TotalTime>
  <Words>570</Words>
  <Application>Microsoft Office PowerPoint</Application>
  <PresentationFormat>On-screen Show (4:3)</PresentationFormat>
  <Paragraphs>118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Flow</vt:lpstr>
      <vt:lpstr>E-MEDICARE </vt:lpstr>
      <vt:lpstr>Team </vt:lpstr>
      <vt:lpstr>Contents</vt:lpstr>
      <vt:lpstr>Introduction</vt:lpstr>
      <vt:lpstr>Technologies Used</vt:lpstr>
      <vt:lpstr>Features </vt:lpstr>
      <vt:lpstr>Features</vt:lpstr>
      <vt:lpstr>Data Flow</vt:lpstr>
      <vt:lpstr>Modules </vt:lpstr>
      <vt:lpstr>Home Page</vt:lpstr>
      <vt:lpstr>Slide 11</vt:lpstr>
      <vt:lpstr>Slide 12</vt:lpstr>
      <vt:lpstr>Slide 13</vt:lpstr>
      <vt:lpstr>User Registration</vt:lpstr>
      <vt:lpstr>Admin Login</vt:lpstr>
      <vt:lpstr>User Login</vt:lpstr>
      <vt:lpstr>Admin </vt:lpstr>
      <vt:lpstr>Admin Dashboard</vt:lpstr>
      <vt:lpstr>Change password</vt:lpstr>
      <vt:lpstr>View user</vt:lpstr>
      <vt:lpstr>Add Product</vt:lpstr>
      <vt:lpstr>Slide 22</vt:lpstr>
      <vt:lpstr>View Product</vt:lpstr>
      <vt:lpstr>Update Product</vt:lpstr>
      <vt:lpstr>After updating the product</vt:lpstr>
      <vt:lpstr>User</vt:lpstr>
      <vt:lpstr>User Dashboard</vt:lpstr>
      <vt:lpstr>Slide 28</vt:lpstr>
      <vt:lpstr>Slide 29</vt:lpstr>
      <vt:lpstr>User Cart </vt:lpstr>
      <vt:lpstr>View Cart</vt:lpstr>
      <vt:lpstr>Billing address</vt:lpstr>
      <vt:lpstr>Payment</vt:lpstr>
      <vt:lpstr>Payment Details </vt:lpstr>
      <vt:lpstr>Slide 35</vt:lpstr>
      <vt:lpstr>Advantages</vt:lpstr>
      <vt:lpstr>Postman testing</vt:lpstr>
      <vt:lpstr>Postman Testing</vt:lpstr>
      <vt:lpstr>Slide 39</vt:lpstr>
      <vt:lpstr>Slide 40</vt:lpstr>
      <vt:lpstr>Conclusion</vt:lpstr>
      <vt:lpstr>Slide 42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E-MEDICARE </dc:title>
  <dc:creator>Dell</dc:creator>
  <cp:lastModifiedBy>Windows User</cp:lastModifiedBy>
  <cp:revision>102</cp:revision>
  <dcterms:created xsi:type="dcterms:W3CDTF">2006-08-16T00:00:00Z</dcterms:created>
  <dcterms:modified xsi:type="dcterms:W3CDTF">2023-09-26T10:49:33Z</dcterms:modified>
</cp:coreProperties>
</file>